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7" r:id="rId2"/>
  </p:sldIdLst>
  <p:sldSz cx="6858000" cy="9144000" type="screen4x3"/>
  <p:notesSz cx="7102475" cy="93884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340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73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B89D-5346-44ED-8542-0764DD15FC97}" type="datetimeFigureOut">
              <a:rPr lang="es-MX" smtClean="0"/>
              <a:t>02/04/2014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D4C2-4731-4CFF-83CE-C895D23A2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489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B89D-5346-44ED-8542-0764DD15FC97}" type="datetimeFigureOut">
              <a:rPr lang="es-MX" smtClean="0"/>
              <a:t>02/04/2014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D4C2-4731-4CFF-83CE-C895D23A2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1402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9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B89D-5346-44ED-8542-0764DD15FC97}" type="datetimeFigureOut">
              <a:rPr lang="es-MX" smtClean="0"/>
              <a:t>02/04/2014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D4C2-4731-4CFF-83CE-C895D23A2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5022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B89D-5346-44ED-8542-0764DD15FC97}" type="datetimeFigureOut">
              <a:rPr lang="es-MX" smtClean="0"/>
              <a:t>02/04/2014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D4C2-4731-4CFF-83CE-C895D23A2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6371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24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B89D-5346-44ED-8542-0764DD15FC97}" type="datetimeFigureOut">
              <a:rPr lang="es-MX" smtClean="0"/>
              <a:t>02/04/2014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D4C2-4731-4CFF-83CE-C895D23A2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0155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B89D-5346-44ED-8542-0764DD15FC97}" type="datetimeFigureOut">
              <a:rPr lang="es-MX" smtClean="0"/>
              <a:t>02/04/2014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D4C2-4731-4CFF-83CE-C895D23A2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52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3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3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B89D-5346-44ED-8542-0764DD15FC97}" type="datetimeFigureOut">
              <a:rPr lang="es-MX" smtClean="0"/>
              <a:t>02/04/2014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D4C2-4731-4CFF-83CE-C895D23A2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335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B89D-5346-44ED-8542-0764DD15FC97}" type="datetimeFigureOut">
              <a:rPr lang="es-MX" smtClean="0"/>
              <a:t>02/04/2014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D4C2-4731-4CFF-83CE-C895D23A2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074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B89D-5346-44ED-8542-0764DD15FC97}" type="datetimeFigureOut">
              <a:rPr lang="es-MX" smtClean="0"/>
              <a:t>02/04/2014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D4C2-4731-4CFF-83CE-C895D23A2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214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4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91" y="364073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4" y="191347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B89D-5346-44ED-8542-0764DD15FC97}" type="datetimeFigureOut">
              <a:rPr lang="es-MX" smtClean="0"/>
              <a:t>02/04/2014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D4C2-4731-4CFF-83CE-C895D23A2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4363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B89D-5346-44ED-8542-0764DD15FC97}" type="datetimeFigureOut">
              <a:rPr lang="es-MX" smtClean="0"/>
              <a:t>02/04/2014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D4C2-4731-4CFF-83CE-C895D23A2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7335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6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DB89D-5346-44ED-8542-0764DD15FC97}" type="datetimeFigureOut">
              <a:rPr lang="es-MX" smtClean="0"/>
              <a:t>02/04/2014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40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CD4C2-4731-4CFF-83CE-C895D23A2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204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ventasjinsa@outlook.com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76119"/>
            <a:ext cx="6640202" cy="385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92" y="2699794"/>
            <a:ext cx="3514700" cy="3689143"/>
          </a:xfrm>
          <a:prstGeom prst="roundRect">
            <a:avLst>
              <a:gd name="adj" fmla="val 8594"/>
            </a:avLst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4 CuadroTexto"/>
          <p:cNvSpPr txBox="1"/>
          <p:nvPr/>
        </p:nvSpPr>
        <p:spPr>
          <a:xfrm>
            <a:off x="1268760" y="666023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JEC </a:t>
            </a:r>
            <a:r>
              <a:rPr lang="es-MX" dirty="0" smtClean="0"/>
              <a:t>Instrumentación </a:t>
            </a:r>
            <a:r>
              <a:rPr lang="es-MX" dirty="0" smtClean="0"/>
              <a:t>de Norte S.A</a:t>
            </a:r>
            <a:r>
              <a:rPr lang="es-MX" dirty="0" smtClean="0"/>
              <a:t>. de </a:t>
            </a:r>
            <a:r>
              <a:rPr lang="es-MX" dirty="0" smtClean="0"/>
              <a:t>C.V.</a:t>
            </a:r>
          </a:p>
          <a:p>
            <a:r>
              <a:rPr lang="es-MX" dirty="0" smtClean="0"/>
              <a:t>TEL (618) 814 0846</a:t>
            </a:r>
          </a:p>
          <a:p>
            <a:r>
              <a:rPr lang="es-MX" dirty="0" smtClean="0"/>
              <a:t>Email. </a:t>
            </a:r>
            <a:r>
              <a:rPr lang="es-MX" dirty="0" smtClean="0">
                <a:solidFill>
                  <a:srgbClr val="FF0000"/>
                </a:solidFill>
                <a:hlinkClick r:id="rId5"/>
              </a:rPr>
              <a:t>ventasjinsa@outlook.com</a:t>
            </a:r>
            <a:endParaRPr lang="es-MX" dirty="0" smtClean="0">
              <a:solidFill>
                <a:srgbClr val="FF0000"/>
              </a:solidFill>
            </a:endParaRPr>
          </a:p>
          <a:p>
            <a:r>
              <a:rPr lang="es-MX" dirty="0" smtClean="0"/>
              <a:t>Cel. (618) 218 3750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29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25</Words>
  <Application>Microsoft Office PowerPoint</Application>
  <PresentationFormat>Presentación en pantalla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</dc:creator>
  <cp:lastModifiedBy>Julio</cp:lastModifiedBy>
  <cp:revision>2</cp:revision>
  <cp:lastPrinted>2014-04-03T01:18:22Z</cp:lastPrinted>
  <dcterms:created xsi:type="dcterms:W3CDTF">2014-04-03T01:04:13Z</dcterms:created>
  <dcterms:modified xsi:type="dcterms:W3CDTF">2014-04-03T01:22:01Z</dcterms:modified>
</cp:coreProperties>
</file>